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11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7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25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0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9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2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1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5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6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E99CC-7C4F-4DDA-B741-41F04CC216A9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9D6B-AB0D-4DD1-8DB0-C7C21C1E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9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втаназия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5042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4957" y="2045555"/>
            <a:ext cx="10515600" cy="150018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Эвтаназия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преднамеренное ускорение смерти неизлечимо больного человека с целью избавления от невыносимых физических и психических страданий.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18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Виды эвтаназии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091247" y="1825625"/>
            <a:ext cx="5181600" cy="43513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Пассивная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170" y="2250459"/>
            <a:ext cx="5558203" cy="3501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08331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86" y="334426"/>
            <a:ext cx="5298830" cy="3267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проводится сам процесс, какие нужны разрешения и от кого, цена вопроса?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780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Требуется: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52096"/>
            <a:ext cx="6172200" cy="4544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•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убедиться в невозможности излечения;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•уточнить, что человек понимает, какое решение принял и находится в адекватном состоянии;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•проверить, нет ли иных методов, позволяющих избавить от боли;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•понять, действительно ли пациент столкнулся с невыносимыми страданиями.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5718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омпания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Dignitas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122395"/>
            <a:ext cx="5157787" cy="2449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552874"/>
            <a:ext cx="5183188" cy="3588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5982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каких государствах доступна?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916" y="1392269"/>
            <a:ext cx="2507979" cy="1410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79" y="1409891"/>
            <a:ext cx="2297724" cy="148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187" y="1392269"/>
            <a:ext cx="2631613" cy="148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85" y="3070166"/>
            <a:ext cx="2702169" cy="1519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045" y="3068783"/>
            <a:ext cx="2603895" cy="1464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4554" y="3068783"/>
            <a:ext cx="2642399" cy="1464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2905" y="4800633"/>
            <a:ext cx="2715301" cy="1527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895212"/>
            <a:ext cx="2841213" cy="159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1781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Какова ситуация по поводу эвтаназии в РФ?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 эвтаназии относятся в России?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ктивная эвтаназия не законна! В РФ невозможно никакое ускорение смерти, вне зависимости от средств или действия.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232" y="2754556"/>
            <a:ext cx="5639535" cy="376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47916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123</Words>
  <Application>Microsoft Office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Эвтаназия</vt:lpstr>
      <vt:lpstr>Презентация PowerPoint</vt:lpstr>
      <vt:lpstr>          Виды эвтаназии</vt:lpstr>
      <vt:lpstr>Презентация PowerPoint</vt:lpstr>
      <vt:lpstr>Требуется: </vt:lpstr>
      <vt:lpstr>               Компания Dignitas </vt:lpstr>
      <vt:lpstr>В каких государствах доступна?</vt:lpstr>
      <vt:lpstr>Какова ситуация по поводу эвтаназии в РФ? Как к эвтаназии относятся в России?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Эвтаназия</dc:title>
  <dc:creator>Home</dc:creator>
  <cp:lastModifiedBy>Home</cp:lastModifiedBy>
  <cp:revision>6</cp:revision>
  <dcterms:created xsi:type="dcterms:W3CDTF">2025-09-16T19:46:18Z</dcterms:created>
  <dcterms:modified xsi:type="dcterms:W3CDTF">2025-09-16T20:33:39Z</dcterms:modified>
</cp:coreProperties>
</file>